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</p:embeddedFont>
    <p:embeddedFont>
      <p:font typeface="Poppins Bold" panose="00000800000000000000" charset="0"/>
      <p:regular r:id="rId14"/>
    </p:embeddedFont>
    <p:embeddedFont>
      <p:font typeface="Typ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21522" y="2610450"/>
            <a:ext cx="8102814" cy="5621328"/>
          </a:xfrm>
          <a:custGeom>
            <a:avLst/>
            <a:gdLst/>
            <a:ahLst/>
            <a:cxnLst/>
            <a:rect l="l" t="t" r="r" b="b"/>
            <a:pathLst>
              <a:path w="8102814" h="5621328">
                <a:moveTo>
                  <a:pt x="0" y="0"/>
                </a:moveTo>
                <a:lnTo>
                  <a:pt x="8102815" y="0"/>
                </a:lnTo>
                <a:lnTo>
                  <a:pt x="8102815" y="5621327"/>
                </a:lnTo>
                <a:lnTo>
                  <a:pt x="0" y="562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553300"/>
            <a:ext cx="10082601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9999" b="1">
                <a:solidFill>
                  <a:srgbClr val="663C19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barber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931000"/>
            <a:ext cx="5461227" cy="204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>
                <a:solidFill>
                  <a:srgbClr val="663C19"/>
                </a:solidFill>
                <a:latin typeface="Poppins"/>
                <a:ea typeface="Poppins"/>
                <a:cs typeface="Poppins"/>
                <a:sym typeface="Poppins"/>
              </a:rPr>
              <a:t>Winson</a:t>
            </a:r>
          </a:p>
          <a:p>
            <a:pPr algn="l">
              <a:lnSpc>
                <a:spcPts val="7980"/>
              </a:lnSpc>
            </a:pPr>
            <a:r>
              <a:rPr lang="en-US" sz="5700">
                <a:solidFill>
                  <a:srgbClr val="663C19"/>
                </a:solidFill>
                <a:latin typeface="Poppins"/>
                <a:ea typeface="Poppins"/>
                <a:cs typeface="Poppins"/>
                <a:sym typeface="Poppins"/>
              </a:rPr>
              <a:t>221510038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943352" y="353082"/>
            <a:ext cx="5858248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ypold"/>
                <a:ea typeface="Typold"/>
                <a:cs typeface="Typold"/>
                <a:sym typeface="Typold"/>
              </a:rPr>
              <a:t>DATABASE PHPMYADMIN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5C2D0-697B-ADBB-0E09-7298441F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45" y="1571593"/>
            <a:ext cx="16005909" cy="71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3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95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504" y="1160646"/>
            <a:ext cx="17432841" cy="8651047"/>
          </a:xfrm>
          <a:custGeom>
            <a:avLst/>
            <a:gdLst/>
            <a:ahLst/>
            <a:cxnLst/>
            <a:rect l="l" t="t" r="r" b="b"/>
            <a:pathLst>
              <a:path w="17432841" h="8651047">
                <a:moveTo>
                  <a:pt x="0" y="0"/>
                </a:moveTo>
                <a:lnTo>
                  <a:pt x="17432841" y="0"/>
                </a:lnTo>
                <a:lnTo>
                  <a:pt x="17432841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66426" y="490855"/>
            <a:ext cx="3987373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ypold"/>
                <a:ea typeface="Typold"/>
                <a:cs typeface="Typold"/>
                <a:sym typeface="Typold"/>
              </a:rPr>
              <a:t>Halaman Utama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3586" y="1028700"/>
            <a:ext cx="17232564" cy="8844252"/>
          </a:xfrm>
          <a:custGeom>
            <a:avLst/>
            <a:gdLst/>
            <a:ahLst/>
            <a:cxnLst/>
            <a:rect l="l" t="t" r="r" b="b"/>
            <a:pathLst>
              <a:path w="17232564" h="8844252">
                <a:moveTo>
                  <a:pt x="0" y="0"/>
                </a:moveTo>
                <a:lnTo>
                  <a:pt x="17232564" y="0"/>
                </a:lnTo>
                <a:lnTo>
                  <a:pt x="17232564" y="8844252"/>
                </a:lnTo>
                <a:lnTo>
                  <a:pt x="0" y="8844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64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97044" y="245924"/>
            <a:ext cx="3880556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ypold"/>
                <a:ea typeface="Typold"/>
                <a:cs typeface="Typold"/>
                <a:sym typeface="Typold"/>
              </a:rPr>
              <a:t>Halaman Utama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7100" y="1215971"/>
            <a:ext cx="17293799" cy="8365875"/>
          </a:xfrm>
          <a:custGeom>
            <a:avLst/>
            <a:gdLst/>
            <a:ahLst/>
            <a:cxnLst/>
            <a:rect l="l" t="t" r="r" b="b"/>
            <a:pathLst>
              <a:path w="17293799" h="8365875">
                <a:moveTo>
                  <a:pt x="0" y="0"/>
                </a:moveTo>
                <a:lnTo>
                  <a:pt x="17293800" y="0"/>
                </a:lnTo>
                <a:lnTo>
                  <a:pt x="17293800" y="8365875"/>
                </a:lnTo>
                <a:lnTo>
                  <a:pt x="0" y="8365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42968" y="353082"/>
            <a:ext cx="3834632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ypold"/>
                <a:ea typeface="Typold"/>
                <a:cs typeface="Typold"/>
                <a:sym typeface="Typold"/>
              </a:rPr>
              <a:t>Halaman Utama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737" y="1028700"/>
            <a:ext cx="17623796" cy="8701749"/>
          </a:xfrm>
          <a:custGeom>
            <a:avLst/>
            <a:gdLst/>
            <a:ahLst/>
            <a:cxnLst/>
            <a:rect l="l" t="t" r="r" b="b"/>
            <a:pathLst>
              <a:path w="17623796" h="8701749">
                <a:moveTo>
                  <a:pt x="0" y="0"/>
                </a:moveTo>
                <a:lnTo>
                  <a:pt x="17623796" y="0"/>
                </a:lnTo>
                <a:lnTo>
                  <a:pt x="17623796" y="8701749"/>
                </a:lnTo>
                <a:lnTo>
                  <a:pt x="0" y="870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60070" y="353082"/>
            <a:ext cx="4146129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ypold"/>
                <a:ea typeface="Typold"/>
                <a:cs typeface="Typold"/>
                <a:sym typeface="Typold"/>
              </a:rPr>
              <a:t>Halaman Service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7055" y="2111132"/>
            <a:ext cx="17897069" cy="6487688"/>
          </a:xfrm>
          <a:custGeom>
            <a:avLst/>
            <a:gdLst/>
            <a:ahLst/>
            <a:cxnLst/>
            <a:rect l="l" t="t" r="r" b="b"/>
            <a:pathLst>
              <a:path w="17897069" h="6487688">
                <a:moveTo>
                  <a:pt x="0" y="0"/>
                </a:moveTo>
                <a:lnTo>
                  <a:pt x="17897069" y="0"/>
                </a:lnTo>
                <a:lnTo>
                  <a:pt x="17897069" y="6487688"/>
                </a:lnTo>
                <a:lnTo>
                  <a:pt x="0" y="648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60070" y="353082"/>
            <a:ext cx="4527129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ypold"/>
                <a:ea typeface="Typold"/>
                <a:cs typeface="Typold"/>
                <a:sym typeface="Typold"/>
              </a:rPr>
              <a:t>Halaman Service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9076" y="1236005"/>
            <a:ext cx="17549849" cy="8665238"/>
          </a:xfrm>
          <a:custGeom>
            <a:avLst/>
            <a:gdLst/>
            <a:ahLst/>
            <a:cxnLst/>
            <a:rect l="l" t="t" r="r" b="b"/>
            <a:pathLst>
              <a:path w="17549849" h="8665238">
                <a:moveTo>
                  <a:pt x="0" y="0"/>
                </a:moveTo>
                <a:lnTo>
                  <a:pt x="17549848" y="0"/>
                </a:lnTo>
                <a:lnTo>
                  <a:pt x="17549848" y="8665238"/>
                </a:lnTo>
                <a:lnTo>
                  <a:pt x="0" y="8665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43352" y="353082"/>
            <a:ext cx="5096248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ypold"/>
                <a:ea typeface="Typold"/>
                <a:cs typeface="Typold"/>
                <a:sym typeface="Typold"/>
              </a:rPr>
              <a:t>Halaman Barbershop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943352" y="353082"/>
            <a:ext cx="5096248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ypold"/>
                <a:ea typeface="Typold"/>
                <a:cs typeface="Typold"/>
                <a:sym typeface="Typold"/>
              </a:rPr>
              <a:t>Halaman Contact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13727-4552-4557-B00A-EA8618F0B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33500"/>
            <a:ext cx="16741284" cy="81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9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943352" y="353082"/>
            <a:ext cx="5096248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Typold"/>
                <a:ea typeface="Typold"/>
                <a:cs typeface="Typold"/>
                <a:sym typeface="Typold"/>
              </a:rPr>
              <a:t>Halaman Contact 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C5CE9A-E16A-9760-B7D6-5DFBF80C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9407"/>
            <a:ext cx="17449220" cy="76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6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</Words>
  <Application>Microsoft Office PowerPoint</Application>
  <PresentationFormat>Custom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Poppins</vt:lpstr>
      <vt:lpstr>Typold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Krem dan Cokelat Dekorasi Hukum Presentasi Tugas Kelompok</dc:title>
  <cp:lastModifiedBy>rda .</cp:lastModifiedBy>
  <cp:revision>3</cp:revision>
  <dcterms:created xsi:type="dcterms:W3CDTF">2006-08-16T00:00:00Z</dcterms:created>
  <dcterms:modified xsi:type="dcterms:W3CDTF">2025-06-28T15:48:46Z</dcterms:modified>
  <dc:identifier>DAGpxS0nTMQ</dc:identifier>
</cp:coreProperties>
</file>